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61" r:id="rId10"/>
    <p:sldId id="292" r:id="rId11"/>
    <p:sldId id="283" r:id="rId12"/>
    <p:sldId id="293" r:id="rId13"/>
    <p:sldId id="294" r:id="rId14"/>
    <p:sldId id="284" r:id="rId15"/>
    <p:sldId id="285" r:id="rId16"/>
    <p:sldId id="291" r:id="rId17"/>
    <p:sldId id="279" r:id="rId18"/>
  </p:sldIdLst>
  <p:sldSz cx="12192000" cy="6858000"/>
  <p:notesSz cx="6858000" cy="9144000"/>
  <p:embeddedFontLst>
    <p:embeddedFont>
      <p:font typeface="Work Sans Light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Work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4160773-F878-3F69-2720-0B3BD739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76FD4144-5EF1-B79F-7A37-7F4088B1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93F78D0E-6BB0-602D-0C85-E7FA160DA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20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4160773-F878-3F69-2720-0B3BD739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76FD4144-5EF1-B79F-7A37-7F4088B1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93F78D0E-6BB0-602D-0C85-E7FA160DA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741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4160773-F878-3F69-2720-0B3BD739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76FD4144-5EF1-B79F-7A37-7F4088B1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93F78D0E-6BB0-602D-0C85-E7FA160DA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13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4160773-F878-3F69-2720-0B3BD739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76FD4144-5EF1-B79F-7A37-7F4088B1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93F78D0E-6BB0-602D-0C85-E7FA160DAA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83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7D58E50-DA0A-FF60-5934-8940694B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857CD90A-E415-F2DB-D8E2-89481659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6A7427BD-3B07-82BF-3402-A468ABF09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23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E87AC4F-7CBD-20A2-C9E7-A26092A1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>
            <a:extLst>
              <a:ext uri="{FF2B5EF4-FFF2-40B4-BE49-F238E27FC236}">
                <a16:creationId xmlns:a16="http://schemas.microsoft.com/office/drawing/2014/main" id="{D7C57F7B-71BC-E160-D4FD-189D47A32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>
            <a:extLst>
              <a:ext uri="{FF2B5EF4-FFF2-40B4-BE49-F238E27FC236}">
                <a16:creationId xmlns:a16="http://schemas.microsoft.com/office/drawing/2014/main" id="{F09B1A89-3D87-1A8E-4AE8-E9E8B0317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91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A91829DD-24D3-1E12-861D-3B9DAAD5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101cb79bb_0_38:notes">
            <a:extLst>
              <a:ext uri="{FF2B5EF4-FFF2-40B4-BE49-F238E27FC236}">
                <a16:creationId xmlns:a16="http://schemas.microsoft.com/office/drawing/2014/main" id="{DF15C2EE-B2DC-A32F-78C6-0C388C93A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8101cb79bb_0_38:notes">
            <a:extLst>
              <a:ext uri="{FF2B5EF4-FFF2-40B4-BE49-F238E27FC236}">
                <a16:creationId xmlns:a16="http://schemas.microsoft.com/office/drawing/2014/main" id="{6BCEC113-08B9-5EFA-5A82-5712B1848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004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101cb79b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8101cb7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101cb79b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8101cb79b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42243BB-A841-C231-D267-AE20B5FE8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101cb79bb_0_7:notes">
            <a:extLst>
              <a:ext uri="{FF2B5EF4-FFF2-40B4-BE49-F238E27FC236}">
                <a16:creationId xmlns:a16="http://schemas.microsoft.com/office/drawing/2014/main" id="{FE6505A1-918B-BC16-A871-F7CE6EF49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8101cb79bb_0_7:notes">
            <a:extLst>
              <a:ext uri="{FF2B5EF4-FFF2-40B4-BE49-F238E27FC236}">
                <a16:creationId xmlns:a16="http://schemas.microsoft.com/office/drawing/2014/main" id="{31C1BCF1-4166-0A4F-D5ED-0DF17D321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13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4DA178D-024D-40B9-D8C2-7F2D81941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101cb79bb_0_7:notes">
            <a:extLst>
              <a:ext uri="{FF2B5EF4-FFF2-40B4-BE49-F238E27FC236}">
                <a16:creationId xmlns:a16="http://schemas.microsoft.com/office/drawing/2014/main" id="{C278D720-6752-0EA9-BCD2-2D091F615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8101cb79bb_0_7:notes">
            <a:extLst>
              <a:ext uri="{FF2B5EF4-FFF2-40B4-BE49-F238E27FC236}">
                <a16:creationId xmlns:a16="http://schemas.microsoft.com/office/drawing/2014/main" id="{C1C1C194-B5CB-BD8A-9722-0DD676B85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59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F27D66E-D901-62CE-3FA7-3BDDEB0E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101cb79bb_0_7:notes">
            <a:extLst>
              <a:ext uri="{FF2B5EF4-FFF2-40B4-BE49-F238E27FC236}">
                <a16:creationId xmlns:a16="http://schemas.microsoft.com/office/drawing/2014/main" id="{88BB4FD7-0E16-EBB3-6A45-AF82D7264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8101cb79bb_0_7:notes">
            <a:extLst>
              <a:ext uri="{FF2B5EF4-FFF2-40B4-BE49-F238E27FC236}">
                <a16:creationId xmlns:a16="http://schemas.microsoft.com/office/drawing/2014/main" id="{EDF6D850-1376-67AF-6788-75B7C1385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54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101cb79b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8101cb79b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995422" y="2551837"/>
            <a:ext cx="6453678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Presentación proyecto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ADSO Nocturno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8EBD38E1-757F-636F-4681-964FF7E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>
            <a:extLst>
              <a:ext uri="{FF2B5EF4-FFF2-40B4-BE49-F238E27FC236}">
                <a16:creationId xmlns:a16="http://schemas.microsoft.com/office/drawing/2014/main" id="{CC6DE8CE-9F73-089C-E85E-9D25EEF57B83}"/>
              </a:ext>
            </a:extLst>
          </p:cNvPr>
          <p:cNvSpPr/>
          <p:nvPr/>
        </p:nvSpPr>
        <p:spPr>
          <a:xfrm>
            <a:off x="1116775" y="1280160"/>
            <a:ext cx="2940000" cy="1744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Pruebas de Software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4400" dirty="0" smtClean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91" y="3784343"/>
            <a:ext cx="7905750" cy="28289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8258" y="181740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https://drive.google.com/file/d/1EsRHPW0b6dKcT6iTrZUXrq4Jo-HYpzke/view?usp=drive_link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427973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8EBD38E1-757F-636F-4681-964FF7E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>
            <a:extLst>
              <a:ext uri="{FF2B5EF4-FFF2-40B4-BE49-F238E27FC236}">
                <a16:creationId xmlns:a16="http://schemas.microsoft.com/office/drawing/2014/main" id="{CC6DE8CE-9F73-089C-E85E-9D25EEF57B83}"/>
              </a:ext>
            </a:extLst>
          </p:cNvPr>
          <p:cNvSpPr/>
          <p:nvPr/>
        </p:nvSpPr>
        <p:spPr>
          <a:xfrm>
            <a:off x="1116775" y="1280160"/>
            <a:ext cx="2940000" cy="1744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Pruebas de Software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858" y="1366685"/>
            <a:ext cx="5541092" cy="55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8EBD38E1-757F-636F-4681-964FF7E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>
            <a:extLst>
              <a:ext uri="{FF2B5EF4-FFF2-40B4-BE49-F238E27FC236}">
                <a16:creationId xmlns:a16="http://schemas.microsoft.com/office/drawing/2014/main" id="{CC6DE8CE-9F73-089C-E85E-9D25EEF57B83}"/>
              </a:ext>
            </a:extLst>
          </p:cNvPr>
          <p:cNvSpPr/>
          <p:nvPr/>
        </p:nvSpPr>
        <p:spPr>
          <a:xfrm>
            <a:off x="1116775" y="1280160"/>
            <a:ext cx="2940000" cy="1744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Pruebas de Software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4400" dirty="0" smtClean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18" y="1366685"/>
            <a:ext cx="4672781" cy="53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2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8EBD38E1-757F-636F-4681-964FF7E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>
            <a:extLst>
              <a:ext uri="{FF2B5EF4-FFF2-40B4-BE49-F238E27FC236}">
                <a16:creationId xmlns:a16="http://schemas.microsoft.com/office/drawing/2014/main" id="{CC6DE8CE-9F73-089C-E85E-9D25EEF57B83}"/>
              </a:ext>
            </a:extLst>
          </p:cNvPr>
          <p:cNvSpPr/>
          <p:nvPr/>
        </p:nvSpPr>
        <p:spPr>
          <a:xfrm>
            <a:off x="1116775" y="1280160"/>
            <a:ext cx="2940000" cy="1744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Pruebas de Software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4400" dirty="0" smtClean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5" y="1491166"/>
            <a:ext cx="4699820" cy="5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1E95E507-4420-71D8-8CE6-CD4AD5AC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Instalación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55175" y="240090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https://docs.google.com/document/d/1PAkhnYOLhLud6CCHaan1Ad72gWru18oH/edit?usp=drive_link&amp;ouid=115103735970525654818&amp;rtpof=true&amp;sd=true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140843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01607ED3-A048-E0CD-527B-88C34F645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8;p22"/>
          <p:cNvSpPr txBox="1"/>
          <p:nvPr/>
        </p:nvSpPr>
        <p:spPr>
          <a:xfrm>
            <a:off x="990199" y="567825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Capacitación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06245" y="174214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https://docs.google.com/document/d/19seC3esxhwUSHZaWNKsOFajw0dTRqScY/edit?usp=drive_link&amp;ouid=115103735970525654818&amp;rtpof=true&amp;sd=true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198548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14E74AA2-0558-1988-52C6-834363DB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>
            <a:extLst>
              <a:ext uri="{FF2B5EF4-FFF2-40B4-BE49-F238E27FC236}">
                <a16:creationId xmlns:a16="http://schemas.microsoft.com/office/drawing/2014/main" id="{544B74C8-0A1B-1334-EC4D-F6E492BC4387}"/>
              </a:ext>
            </a:extLst>
          </p:cNvPr>
          <p:cNvSpPr/>
          <p:nvPr/>
        </p:nvSpPr>
        <p:spPr>
          <a:xfrm>
            <a:off x="1227806" y="1570844"/>
            <a:ext cx="2940000" cy="1735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8;p22"/>
          <p:cNvSpPr txBox="1"/>
          <p:nvPr/>
        </p:nvSpPr>
        <p:spPr>
          <a:xfrm>
            <a:off x="1227806" y="612954"/>
            <a:ext cx="6305335" cy="79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Control de Versiones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4400" dirty="0" smtClean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227806" y="2409873"/>
            <a:ext cx="4458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https://github.com/RICHYAREVALO/proyectopysv1_2</a:t>
            </a:r>
          </a:p>
        </p:txBody>
      </p:sp>
    </p:spTree>
    <p:extLst>
      <p:ext uri="{BB962C8B-B14F-4D97-AF65-F5344CB8AC3E}">
        <p14:creationId xmlns:p14="http://schemas.microsoft.com/office/powerpoint/2010/main" val="108033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3563897" y="2228671"/>
            <a:ext cx="506420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Paz y Salvo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8"/>
          <p:cNvSpPr txBox="1"/>
          <p:nvPr/>
        </p:nvSpPr>
        <p:spPr>
          <a:xfrm>
            <a:off x="4168816" y="3463724"/>
            <a:ext cx="38543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EMPLEADOS BEYONDER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1665450" y="2258466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919862" y="499431"/>
            <a:ext cx="9799720" cy="1503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Presentación proyecto ADSO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nocturno </a:t>
            </a:r>
            <a:endParaRPr dirty="0"/>
          </a:p>
        </p:txBody>
      </p:sp>
      <p:sp>
        <p:nvSpPr>
          <p:cNvPr id="116" name="Google Shape;116;p19"/>
          <p:cNvSpPr txBox="1"/>
          <p:nvPr/>
        </p:nvSpPr>
        <p:spPr>
          <a:xfrm>
            <a:off x="1412231" y="3065400"/>
            <a:ext cx="4003832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2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Jeison Arevalo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200" b="1" i="0" u="none" strike="noStrike" cap="none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Maycol</a:t>
            </a:r>
            <a:r>
              <a:rPr lang="es-CO" sz="32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Tejada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2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Brayan </a:t>
            </a:r>
            <a:r>
              <a:rPr lang="es-CO" sz="3200" b="1" i="0" u="none" strike="noStrike" cap="none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Hernandez</a:t>
            </a:r>
            <a:endParaRPr sz="3200" b="1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2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Edgar </a:t>
            </a:r>
            <a:r>
              <a:rPr lang="es-CO" sz="3200" b="1" i="0" u="none" strike="noStrike" cap="none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Hernandez</a:t>
            </a:r>
            <a:endParaRPr lang="es-CO" sz="3200" b="1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SzPts val="2800"/>
              <a:buFont typeface="Arial"/>
              <a:buChar char="•"/>
            </a:pPr>
            <a:r>
              <a:rPr lang="es-CO" sz="3200" b="1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CO" sz="3200" b="1" i="0" u="none" strike="noStrike" cap="none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tiven</a:t>
            </a:r>
            <a:r>
              <a:rPr lang="es-CO" sz="3200" b="1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b="1" i="0" u="none" strike="noStrike" cap="none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Hernandez</a:t>
            </a:r>
            <a:endParaRPr lang="es-CO" sz="3200" b="1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sz="3200" b="1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1116808" y="935529"/>
            <a:ext cx="9138539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MX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Tabla de contenido</a:t>
            </a: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1116808" y="1687179"/>
            <a:ext cx="6198392" cy="440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iseño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terminada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bd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bd</a:t>
            </a:r>
          </a:p>
          <a:p>
            <a:pPr marL="342900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vistas conectadas</a:t>
            </a:r>
          </a:p>
          <a:p>
            <a:pPr marL="342900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Procedimientos</a:t>
            </a:r>
          </a:p>
          <a:p>
            <a:pPr marL="342900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funciones </a:t>
            </a:r>
          </a:p>
          <a:p>
            <a:pPr marL="342900" indent="-3429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Disparadores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CO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 se aplican dentro del CRUD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API REST documentada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Sincronía entre GIT y GIT HUB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Conclusión sobre el proceso adelantado hasta el trimestre VII</a:t>
            </a:r>
            <a:endParaRPr lang="es-CO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116809" y="1582029"/>
            <a:ext cx="2940000" cy="148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116809" y="935529"/>
            <a:ext cx="9096336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 del proyecto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B58D84-A05C-DC9F-32C7-C7ED3F9667B2}"/>
              </a:ext>
            </a:extLst>
          </p:cNvPr>
          <p:cNvSpPr txBox="1"/>
          <p:nvPr/>
        </p:nvSpPr>
        <p:spPr>
          <a:xfrm>
            <a:off x="1116809" y="2151727"/>
            <a:ext cx="93461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¿De qué se trató? </a:t>
            </a:r>
          </a:p>
          <a:p>
            <a:endParaRPr lang="es-CO" sz="32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proyecto "Paz y Salvo Nocturno" consiste en el desarrollo de una aplicación web destinada a la gestión eficiente de los documentos de paz y salvo en la empresa Be Yonder.</a:t>
            </a:r>
            <a:r>
              <a:rPr lang="es-C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CO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FBC93BA3-C446-C970-1FD2-AE589F0C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>
            <a:extLst>
              <a:ext uri="{FF2B5EF4-FFF2-40B4-BE49-F238E27FC236}">
                <a16:creationId xmlns:a16="http://schemas.microsoft.com/office/drawing/2014/main" id="{8EFF960E-F1CF-369F-B9DA-ECC0721927A9}"/>
              </a:ext>
            </a:extLst>
          </p:cNvPr>
          <p:cNvSpPr/>
          <p:nvPr/>
        </p:nvSpPr>
        <p:spPr>
          <a:xfrm>
            <a:off x="1116809" y="1582029"/>
            <a:ext cx="2940000" cy="148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>
            <a:extLst>
              <a:ext uri="{FF2B5EF4-FFF2-40B4-BE49-F238E27FC236}">
                <a16:creationId xmlns:a16="http://schemas.microsoft.com/office/drawing/2014/main" id="{8A9D10E3-6484-E71F-EF31-15C8392A8523}"/>
              </a:ext>
            </a:extLst>
          </p:cNvPr>
          <p:cNvSpPr txBox="1"/>
          <p:nvPr/>
        </p:nvSpPr>
        <p:spPr>
          <a:xfrm>
            <a:off x="1116809" y="935529"/>
            <a:ext cx="9096336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 del proyecto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149B5A-81BB-364F-1348-CE2A3442FCAC}"/>
              </a:ext>
            </a:extLst>
          </p:cNvPr>
          <p:cNvSpPr txBox="1"/>
          <p:nvPr/>
        </p:nvSpPr>
        <p:spPr>
          <a:xfrm>
            <a:off x="895094" y="1889028"/>
            <a:ext cx="110483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chemeClr val="accent6">
                    <a:lumMod val="75000"/>
                  </a:schemeClr>
                </a:solidFill>
              </a:rPr>
              <a:t>¿Como Nació?   </a:t>
            </a:r>
          </a:p>
          <a:p>
            <a:r>
              <a:rPr lang="es-CO" sz="24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s-MX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MX" sz="2400" dirty="0"/>
              <a:t>Durante nuestra etapa de formación en el SENA, nos encomendaron la tarea de elegir un proyecto con el equipo de trabajo que no solo fuera académicamente relevante, sino también práctico y aplicable en el mundo real. En este contexto, Michael, uno de los integrantes del equipo, sugirió la creación de una aplicación de gestión de paz y salvo para la empresa Be Yonder, con la cual mantenía una estrecha relación. La propuesta de Michael nos pareció un desafío estimulante y una oportunidad valiosa para poner en práctica nuestros conocimientos en un entorno empresarial concreto. Así, el proyecto Paz y Salvo Nocturno cobró vida, impulsado por nuestra determinación de abordar un reto significativo y contribuir de manera tangible al mundo laboral.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1295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CEFBB51C-CBB1-11D3-D146-702141B8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>
            <a:extLst>
              <a:ext uri="{FF2B5EF4-FFF2-40B4-BE49-F238E27FC236}">
                <a16:creationId xmlns:a16="http://schemas.microsoft.com/office/drawing/2014/main" id="{F328664E-26CA-FEEB-CCEA-93C4424764C6}"/>
              </a:ext>
            </a:extLst>
          </p:cNvPr>
          <p:cNvSpPr/>
          <p:nvPr/>
        </p:nvSpPr>
        <p:spPr>
          <a:xfrm>
            <a:off x="1116809" y="1582029"/>
            <a:ext cx="2940000" cy="148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>
            <a:extLst>
              <a:ext uri="{FF2B5EF4-FFF2-40B4-BE49-F238E27FC236}">
                <a16:creationId xmlns:a16="http://schemas.microsoft.com/office/drawing/2014/main" id="{62803F74-2FD7-396E-CC7B-8FE16FC92C72}"/>
              </a:ext>
            </a:extLst>
          </p:cNvPr>
          <p:cNvSpPr txBox="1"/>
          <p:nvPr/>
        </p:nvSpPr>
        <p:spPr>
          <a:xfrm>
            <a:off x="1116809" y="935529"/>
            <a:ext cx="9096336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 del proyecto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1" name="Google Shape;131;p21">
            <a:extLst>
              <a:ext uri="{FF2B5EF4-FFF2-40B4-BE49-F238E27FC236}">
                <a16:creationId xmlns:a16="http://schemas.microsoft.com/office/drawing/2014/main" id="{0CA38100-F3C3-F493-8D13-CBA4F0E65AF7}"/>
              </a:ext>
            </a:extLst>
          </p:cNvPr>
          <p:cNvSpPr txBox="1"/>
          <p:nvPr/>
        </p:nvSpPr>
        <p:spPr>
          <a:xfrm>
            <a:off x="1116809" y="2228529"/>
            <a:ext cx="103899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¿Para qué se hizo?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O" sz="3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proyecto tiene como objetivo mejorar la calidad y fiabilidad de los procedimientos de certificación en Be Yonder, contribuyendo así a la gestión integral de la entidad.</a:t>
            </a:r>
            <a:r>
              <a:rPr lang="es-CO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CO" sz="4000" dirty="0">
              <a:solidFill>
                <a:schemeClr val="tx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07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>
          <a:extLst>
            <a:ext uri="{FF2B5EF4-FFF2-40B4-BE49-F238E27FC236}">
              <a16:creationId xmlns:a16="http://schemas.microsoft.com/office/drawing/2014/main" id="{94A0DAE3-ACFC-E262-FFCA-D20C60C14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>
            <a:extLst>
              <a:ext uri="{FF2B5EF4-FFF2-40B4-BE49-F238E27FC236}">
                <a16:creationId xmlns:a16="http://schemas.microsoft.com/office/drawing/2014/main" id="{A05AD38D-1ECB-42F7-96C3-B710C9217F7A}"/>
              </a:ext>
            </a:extLst>
          </p:cNvPr>
          <p:cNvSpPr/>
          <p:nvPr/>
        </p:nvSpPr>
        <p:spPr>
          <a:xfrm>
            <a:off x="1116809" y="1582029"/>
            <a:ext cx="2940000" cy="148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>
            <a:extLst>
              <a:ext uri="{FF2B5EF4-FFF2-40B4-BE49-F238E27FC236}">
                <a16:creationId xmlns:a16="http://schemas.microsoft.com/office/drawing/2014/main" id="{3A1E3BAB-5EA2-19A8-CCC0-F711A7B2658E}"/>
              </a:ext>
            </a:extLst>
          </p:cNvPr>
          <p:cNvSpPr txBox="1"/>
          <p:nvPr/>
        </p:nvSpPr>
        <p:spPr>
          <a:xfrm>
            <a:off x="1116809" y="935529"/>
            <a:ext cx="9096336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 del proyecto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0F4D4-2B52-AF3E-CB7B-9F5C61E442E9}"/>
              </a:ext>
            </a:extLst>
          </p:cNvPr>
          <p:cNvSpPr txBox="1"/>
          <p:nvPr/>
        </p:nvSpPr>
        <p:spPr>
          <a:xfrm>
            <a:off x="1007637" y="2125487"/>
            <a:ext cx="106404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resuelve? </a:t>
            </a:r>
          </a:p>
          <a:p>
            <a:endParaRPr lang="es-CO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 el uso de tecnología web avanzada, se busca optimizar los procesos administrativos relacionados con los paz y salvo, mejorando la eficiencia operativa y la trazabilidad de los documentos dentro de la empresa.</a:t>
            </a:r>
            <a:r>
              <a:rPr lang="es-C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952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1116775" y="1280160"/>
            <a:ext cx="2940000" cy="1744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990200" y="567825"/>
            <a:ext cx="5164794" cy="133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dirty="0" smtClean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Metodología Ágil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sz="4400" dirty="0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933313" y="2465904"/>
            <a:ext cx="5755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https://trello.com/b/KklcA8i3/desarrollo-proyecto-paz-y-salvo-beyonder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383</Words>
  <Application>Microsoft Office PowerPoint</Application>
  <PresentationFormat>Panorámica</PresentationFormat>
  <Paragraphs>62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Work Sans Light</vt:lpstr>
      <vt:lpstr>Calibri</vt:lpstr>
      <vt:lpstr>Arial</vt:lpstr>
      <vt:lpstr>Times New Roman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Jeison Ricardo Arevalo Mora</dc:creator>
  <cp:lastModifiedBy>Maycol.Tejada, Ext. (Bogota D.C.)</cp:lastModifiedBy>
  <cp:revision>6</cp:revision>
  <dcterms:modified xsi:type="dcterms:W3CDTF">2024-06-26T20:35:59Z</dcterms:modified>
</cp:coreProperties>
</file>